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9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3" r:id="rId28"/>
    <p:sldId id="286" r:id="rId29"/>
    <p:sldId id="287" r:id="rId30"/>
    <p:sldId id="288" r:id="rId31"/>
    <p:sldId id="289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851" autoAdjust="0"/>
  </p:normalViewPr>
  <p:slideViewPr>
    <p:cSldViewPr>
      <p:cViewPr varScale="1">
        <p:scale>
          <a:sx n="99" d="100"/>
          <a:sy n="99" d="100"/>
        </p:scale>
        <p:origin x="-18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00034" y="1357298"/>
            <a:ext cx="7851648" cy="27860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Социальный проект «Здоровый класс»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33400" y="4786322"/>
            <a:ext cx="7854696" cy="1571636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МБОУ </a:t>
            </a:r>
            <a:r>
              <a:rPr lang="ru-RU" dirty="0" smtClean="0"/>
              <a:t>СОШ №2 </a:t>
            </a:r>
            <a:br>
              <a:rPr lang="ru-RU" dirty="0" smtClean="0"/>
            </a:br>
            <a:r>
              <a:rPr lang="ru-RU" dirty="0" smtClean="0"/>
              <a:t>г.Ханты-Мансийск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\Desktop\ПЕДСОВЕТ 2022\ВК\1. Приятно познакомитьс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28605"/>
            <a:ext cx="496855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ПЕДСОВЕТ 2022\ВК\2. Анкетирова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894211"/>
            <a:ext cx="5453228" cy="5963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ПЕДСОВЕТ 2022\ВК\3. Обследова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000108"/>
            <a:ext cx="4220444" cy="5752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ПЕДСОВЕТ 2022\ВК\4. Открыт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714356"/>
            <a:ext cx="3647274" cy="59437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ПЕДСОВЕТ 2022\ВК\5 Общая песн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7946712" cy="4090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\Desktop\ПЕДСОВЕТ 2022\ВК\6 Открыт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8112208" cy="4088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ПЕДСОВЕТ 2022\ВК\7 Открыт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00108"/>
            <a:ext cx="6963686" cy="5142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\Desktop\ПЕДСОВЕТ 2022\ВК\8 Открыт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8292126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esktop\ПЕДСОВЕТ 2022\ВК\9. Виктор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000108"/>
            <a:ext cx="4164494" cy="5734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\Desktop\ПЕДСОВЕТ 2022\ВК\10 Виктор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071546"/>
            <a:ext cx="7105992" cy="5329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esktop\ПЕДСОВЕТ 2022\ВК\11. Виктор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00108"/>
            <a:ext cx="6675084" cy="50063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1\Desktop\ПЕДСОВЕТ 2022\ВК\12. Виктор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71546"/>
            <a:ext cx="6819100" cy="5114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\Desktop\ПЕДСОВЕТ 2022\ВК\13. День инвалид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214422"/>
            <a:ext cx="4525104" cy="5472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\Desktop\ПЕДСОВЕТ 2022\ВК\14. Польза здорового пит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928670"/>
            <a:ext cx="4236502" cy="5711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1\Desktop\ПЕДСОВЕТ 2022\ВК\15. Внимание. Конкур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928670"/>
            <a:ext cx="3797300" cy="5720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1\Desktop\ПЕДСОВЕТ 2022\ВК\16. Ключ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928670"/>
            <a:ext cx="3744855" cy="5512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1\Desktop\ПЕДСОВЕТ 2022\ВК\17. Рисун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142984"/>
            <a:ext cx="4021048" cy="5480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\Desktop\ПЕДСОВЕТ 2022\ВК\18. Рисун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000108"/>
            <a:ext cx="3591003" cy="52136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\Desktop\ПЕДСОВЕТ 2022\ВК\19. Рисун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785794"/>
            <a:ext cx="4000528" cy="5693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\Desktop\ПЕДСОВЕТ 2022\ВК\20. Награжде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107950" y="1071547"/>
            <a:ext cx="3504199" cy="5253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\Desktop\ПЕДСОВЕТ 2022\ВК\22. Классный ча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923015"/>
            <a:ext cx="3714776" cy="56951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\Desktop\ПЕДСОВЕТ 2022\ВК\23. Лектор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071546"/>
            <a:ext cx="3231240" cy="53433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\Desktop\ПЕДСОВЕТ 2022\ВК\24. Лектор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7103142" cy="5327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\Desktop\ПЕДСОВЕТ 2022\ВК\25. Лектор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14348" y="1714488"/>
            <a:ext cx="7750608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1\Desktop\ПЕДСОВЕТ 2022\ВК\26. Лектори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8430488" cy="47945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1\Desktop\ПЕДСОВЕТ 2022\ВК\29. Волейбо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989880"/>
            <a:ext cx="4666840" cy="5868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1\Desktop\ПЕДСОВЕТ 2022\ВК\32. забе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071546"/>
            <a:ext cx="3446694" cy="5457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1\Desktop\ПЕДСОВЕТ 2022\ВК\33. Забе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8616557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1\Desktop\ПЕДСОВЕТ 2022\ВК\34. Забе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71546"/>
            <a:ext cx="7245448" cy="5434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1\Desktop\ПЕДСОВЕТ 2022\ВК\35. Забе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71546"/>
            <a:ext cx="6963617" cy="52227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1\Desktop\ПЕДСОВЕТ 2022\ВК\37. Конкурс рисунк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928670"/>
            <a:ext cx="3734156" cy="5722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1\Desktop\ПЕДСОВЕТ 2022\ВК\38. Рису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6867607" cy="51507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1\Desktop\ПЕДСОВЕТ 2022\ВК\39. Победа в конкурс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857232"/>
            <a:ext cx="3746509" cy="5602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1\Desktop\ПЕДСОВЕТ 2022\ВК\40. Динамическая переме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071546"/>
            <a:ext cx="5381220" cy="5675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 descr="C:\Users\1\Desktop\ПЕДСОВЕТ 2022\ВК\43. Заряд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928670"/>
            <a:ext cx="4669120" cy="5628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1\Desktop\ПЕДСОВЕТ 2022\ВК\42. Заряд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8178281" cy="46413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1\Desktop\ПЕДСОВЕТ 2022\ВК\44. Игр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000108"/>
            <a:ext cx="3286148" cy="5540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1\Desktop\ПЕДСОВЕТ 2022\ВК\45. 6 Б класс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8429652" cy="4741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11</Words>
  <Application>Microsoft Office PowerPoint</Application>
  <PresentationFormat>Экран (4:3)</PresentationFormat>
  <Paragraphs>6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Поток</vt:lpstr>
      <vt:lpstr> Социальный проект «Здоровый класс»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Вострикова Елена</cp:lastModifiedBy>
  <cp:revision>8</cp:revision>
  <dcterms:created xsi:type="dcterms:W3CDTF">2022-02-10T06:30:21Z</dcterms:created>
  <dcterms:modified xsi:type="dcterms:W3CDTF">2022-05-06T08:22:25Z</dcterms:modified>
</cp:coreProperties>
</file>